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png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8" r:id="rId9"/>
    <p:sldId id="263" r:id="rId10"/>
    <p:sldId id="267" r:id="rId11"/>
    <p:sldId id="275" r:id="rId12"/>
    <p:sldId id="276" r:id="rId13"/>
    <p:sldId id="269" r:id="rId14"/>
    <p:sldId id="277" r:id="rId15"/>
    <p:sldId id="265" r:id="rId16"/>
    <p:sldId id="266" r:id="rId17"/>
    <p:sldId id="278" r:id="rId18"/>
    <p:sldId id="27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6775-2B15-464F-A01A-7CA567C8322C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7BD2-E066-6042-8916-639B1288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2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6775-2B15-464F-A01A-7CA567C8322C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7BD2-E066-6042-8916-639B1288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6775-2B15-464F-A01A-7CA567C8322C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7BD2-E066-6042-8916-639B1288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1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6775-2B15-464F-A01A-7CA567C8322C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7BD2-E066-6042-8916-639B1288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4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6775-2B15-464F-A01A-7CA567C8322C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7BD2-E066-6042-8916-639B1288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2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6775-2B15-464F-A01A-7CA567C8322C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7BD2-E066-6042-8916-639B1288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0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6775-2B15-464F-A01A-7CA567C8322C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7BD2-E066-6042-8916-639B1288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4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6775-2B15-464F-A01A-7CA567C8322C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7BD2-E066-6042-8916-639B1288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1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6775-2B15-464F-A01A-7CA567C8322C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7BD2-E066-6042-8916-639B1288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2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6775-2B15-464F-A01A-7CA567C8322C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7BD2-E066-6042-8916-639B1288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3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6775-2B15-464F-A01A-7CA567C8322C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7BD2-E066-6042-8916-639B1288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1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6775-2B15-464F-A01A-7CA567C8322C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E7BD2-E066-6042-8916-639B1288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Customer Reviews As a Marketing Channel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Business Owners Can Do to Get More Reviews and Why They Should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27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 Review Funnel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Ask and </a:t>
            </a:r>
            <a:r>
              <a:rPr lang="en-US" dirty="0"/>
              <a:t>remind customers to share their experience online</a:t>
            </a:r>
          </a:p>
          <a:p>
            <a:pPr lvl="0"/>
            <a:r>
              <a:rPr lang="en-US" dirty="0"/>
              <a:t>Drive customers to </a:t>
            </a:r>
            <a:r>
              <a:rPr lang="en-US" dirty="0" smtClean="0"/>
              <a:t>a destination designed </a:t>
            </a:r>
            <a:r>
              <a:rPr lang="en-US" dirty="0"/>
              <a:t>to convert them into reviewers</a:t>
            </a:r>
          </a:p>
          <a:p>
            <a:pPr lvl="0"/>
            <a:r>
              <a:rPr lang="en-US" dirty="0"/>
              <a:t>Guide each reviewer through selecting the best </a:t>
            </a:r>
            <a:r>
              <a:rPr lang="en-US" dirty="0" smtClean="0"/>
              <a:t>review </a:t>
            </a:r>
            <a:r>
              <a:rPr lang="en-US" dirty="0"/>
              <a:t>site and completing a review</a:t>
            </a:r>
          </a:p>
        </p:txBody>
      </p:sp>
    </p:spTree>
    <p:extLst>
      <p:ext uri="{BB962C8B-B14F-4D97-AF65-F5344CB8AC3E}">
        <p14:creationId xmlns:p14="http://schemas.microsoft.com/office/powerpoint/2010/main" val="253944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multiple channels to drive customers into the funnel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53631" cy="4525963"/>
          </a:xfrm>
        </p:spPr>
        <p:txBody>
          <a:bodyPr/>
          <a:lstStyle/>
          <a:p>
            <a:r>
              <a:rPr lang="en-US" dirty="0" smtClean="0"/>
              <a:t>Email drip campaigns</a:t>
            </a:r>
          </a:p>
          <a:p>
            <a:r>
              <a:rPr lang="en-US" dirty="0" smtClean="0"/>
              <a:t>SMS messages</a:t>
            </a:r>
          </a:p>
          <a:p>
            <a:r>
              <a:rPr lang="en-US" dirty="0" smtClean="0"/>
              <a:t>Printed “invites” and takeaways</a:t>
            </a:r>
          </a:p>
          <a:p>
            <a:r>
              <a:rPr lang="en-US" dirty="0" smtClean="0"/>
              <a:t>Signage</a:t>
            </a:r>
          </a:p>
          <a:p>
            <a:r>
              <a:rPr lang="en-US" dirty="0" smtClean="0"/>
              <a:t>Other?</a:t>
            </a:r>
            <a:endParaRPr lang="en-US" dirty="0"/>
          </a:p>
        </p:txBody>
      </p:sp>
      <p:pic>
        <p:nvPicPr>
          <p:cNvPr id="10" name="Picture 9" descr="dri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13" y="1775800"/>
            <a:ext cx="4050520" cy="260553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23076" y="4214073"/>
            <a:ext cx="3313974" cy="1828800"/>
            <a:chOff x="4140612" y="1860104"/>
            <a:chExt cx="3313974" cy="1828800"/>
          </a:xfrm>
        </p:grpSpPr>
        <p:sp>
          <p:nvSpPr>
            <p:cNvPr id="8" name="Rectangle 7"/>
            <p:cNvSpPr/>
            <p:nvPr/>
          </p:nvSpPr>
          <p:spPr>
            <a:xfrm>
              <a:off x="4140612" y="1860104"/>
              <a:ext cx="3313974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card_3.5x2_accupro-0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237" y="1860104"/>
              <a:ext cx="3200400" cy="18288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74" y="3758090"/>
            <a:ext cx="2096796" cy="2883095"/>
          </a:xfrm>
          <a:prstGeom prst="rect">
            <a:avLst/>
          </a:prstGeom>
          <a:ln w="28575" cmpd="sng">
            <a:solidFill>
              <a:srgbClr val="D9D9D9"/>
            </a:solidFill>
          </a:ln>
        </p:spPr>
      </p:pic>
    </p:spTree>
    <p:extLst>
      <p:ext uri="{BB962C8B-B14F-4D97-AF65-F5344CB8AC3E}">
        <p14:creationId xmlns:p14="http://schemas.microsoft.com/office/powerpoint/2010/main" val="268268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i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04" y="1300278"/>
            <a:ext cx="4357845" cy="2803221"/>
          </a:xfrm>
          <a:prstGeom prst="rect">
            <a:avLst/>
          </a:prstGeom>
        </p:spPr>
      </p:pic>
      <p:pic>
        <p:nvPicPr>
          <p:cNvPr id="5" name="Picture 4" descr="dri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17" y="2546262"/>
            <a:ext cx="4357845" cy="2803221"/>
          </a:xfrm>
          <a:prstGeom prst="rect">
            <a:avLst/>
          </a:prstGeom>
        </p:spPr>
      </p:pic>
      <p:pic>
        <p:nvPicPr>
          <p:cNvPr id="6" name="Picture 5" descr="drip3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88" y="3767901"/>
            <a:ext cx="4357845" cy="280322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8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email drip campaign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42331" y="3727118"/>
            <a:ext cx="2126932" cy="22610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833" y="4889902"/>
            <a:ext cx="146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Increasing urgency</a:t>
            </a:r>
          </a:p>
        </p:txBody>
      </p:sp>
    </p:spTree>
    <p:extLst>
      <p:ext uri="{BB962C8B-B14F-4D97-AF65-F5344CB8AC3E}">
        <p14:creationId xmlns:p14="http://schemas.microsoft.com/office/powerpoint/2010/main" val="342280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iew-inv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64" y="0"/>
            <a:ext cx="10321608" cy="68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2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 customers into reviewers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58974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Provide a clear, distraction-free landing page</a:t>
            </a:r>
          </a:p>
          <a:p>
            <a:pPr lvl="0"/>
            <a:r>
              <a:rPr lang="en-US" dirty="0" smtClean="0"/>
              <a:t>Identify unhappy customers for a service recovery</a:t>
            </a:r>
          </a:p>
          <a:p>
            <a:pPr lvl="0"/>
            <a:r>
              <a:rPr lang="en-US" dirty="0" smtClean="0"/>
              <a:t>Highlight conversion triggers such as Facebook login</a:t>
            </a:r>
          </a:p>
          <a:p>
            <a:pPr lvl="0"/>
            <a:r>
              <a:rPr lang="en-US" dirty="0" smtClean="0"/>
              <a:t>Set the customers’ expectations and guide them</a:t>
            </a:r>
          </a:p>
        </p:txBody>
      </p:sp>
      <p:pic>
        <p:nvPicPr>
          <p:cNvPr id="4" name="Picture 3" descr="responsive-sta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9" y="1417638"/>
            <a:ext cx="267214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5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iew-funnel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91" y="0"/>
            <a:ext cx="10011517" cy="68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14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ucate-yel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184" y="-3694"/>
            <a:ext cx="10542213" cy="68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1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umbs-up-thumbs-d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213" y="0"/>
            <a:ext cx="10901184" cy="717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18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unhappy customers </a:t>
            </a:r>
            <a:r>
              <a:rPr lang="en-US" b="1" dirty="0" smtClean="0"/>
              <a:t>before</a:t>
            </a:r>
            <a:r>
              <a:rPr lang="en-US" dirty="0" smtClean="0"/>
              <a:t> they write a review</a:t>
            </a:r>
            <a:endParaRPr lang="en-US" dirty="0"/>
          </a:p>
        </p:txBody>
      </p:sp>
      <p:pic>
        <p:nvPicPr>
          <p:cNvPr id="4" name="Picture 3" descr="thumbs-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8" y="2203750"/>
            <a:ext cx="4408030" cy="3026515"/>
          </a:xfrm>
          <a:prstGeom prst="rect">
            <a:avLst/>
          </a:prstGeom>
        </p:spPr>
      </p:pic>
      <p:pic>
        <p:nvPicPr>
          <p:cNvPr id="5" name="Picture 4" descr="video-cont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38" y="2203750"/>
            <a:ext cx="4543764" cy="5767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28" y="1742085"/>
            <a:ext cx="412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Happy customer? Great….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3409" y="1742085"/>
            <a:ext cx="441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Unhappy customer? Let’s talk….</a:t>
            </a:r>
          </a:p>
        </p:txBody>
      </p:sp>
    </p:spTree>
    <p:extLst>
      <p:ext uri="{BB962C8B-B14F-4D97-AF65-F5344CB8AC3E}">
        <p14:creationId xmlns:p14="http://schemas.microsoft.com/office/powerpoint/2010/main" val="692095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 and respond to reviews; amplify your latest and greatest!</a:t>
            </a:r>
            <a:endParaRPr lang="en-US" dirty="0"/>
          </a:p>
        </p:txBody>
      </p:sp>
      <p:pic>
        <p:nvPicPr>
          <p:cNvPr id="4" name="Picture 3" descr="str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95" y="1837748"/>
            <a:ext cx="4366206" cy="3874239"/>
          </a:xfrm>
          <a:prstGeom prst="rect">
            <a:avLst/>
          </a:prstGeom>
        </p:spPr>
      </p:pic>
      <p:pic>
        <p:nvPicPr>
          <p:cNvPr id="5" name="Picture 4" descr="email_alert-plumb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2" y="1693206"/>
            <a:ext cx="3841787" cy="4514355"/>
          </a:xfrm>
          <a:prstGeom prst="rect">
            <a:avLst/>
          </a:prstGeom>
        </p:spPr>
      </p:pic>
      <p:pic>
        <p:nvPicPr>
          <p:cNvPr id="6" name="Picture 5" descr="email_alert-restaura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6" y="2480624"/>
            <a:ext cx="3558277" cy="418121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269263" y="5988167"/>
            <a:ext cx="1005250" cy="4439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9121" y="5661833"/>
            <a:ext cx="4074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Review “stream” on website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4513" y="6200171"/>
            <a:ext cx="372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Review alerts by email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639885" y="5190050"/>
            <a:ext cx="0" cy="73617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Everyone Reads Reviews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7230" y="4877051"/>
            <a:ext cx="6953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Before dining or shopping, </a:t>
            </a:r>
            <a:r>
              <a:rPr lang="en-US" sz="3600" b="1" dirty="0" smtClean="0"/>
              <a:t>93</a:t>
            </a:r>
            <a:r>
              <a:rPr lang="en-US" sz="2400" b="1" dirty="0" smtClean="0"/>
              <a:t>% </a:t>
            </a:r>
            <a:r>
              <a:rPr lang="en-US" sz="2400" dirty="0" smtClean="0"/>
              <a:t>of U.S. consumers check online reviews at least some of the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32339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/>
              <a:t>“Poll: 93% of Respondents Check Reviews Before Dining or Shopping.” </a:t>
            </a:r>
            <a:r>
              <a:rPr lang="en-US" sz="1200" i="1" dirty="0"/>
              <a:t>Street Fight,</a:t>
            </a:r>
            <a:r>
              <a:rPr lang="en-US" sz="1200" dirty="0"/>
              <a:t> 2012; Available from: http://</a:t>
            </a:r>
            <a:r>
              <a:rPr lang="en-US" sz="1200" dirty="0" err="1"/>
              <a:t>streetfightmag.com</a:t>
            </a:r>
            <a:r>
              <a:rPr lang="en-US" sz="1200" dirty="0"/>
              <a:t>/2012/09/05/poll-93-of-respondents-check-reviews-before-dining-or-shopping/.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1397" r="-11397"/>
          <a:stretch>
            <a:fillRect/>
          </a:stretch>
        </p:blipFill>
        <p:spPr>
          <a:xfrm>
            <a:off x="1512071" y="1417638"/>
            <a:ext cx="6087299" cy="3347780"/>
          </a:xfrm>
        </p:spPr>
      </p:pic>
    </p:spTree>
    <p:extLst>
      <p:ext uri="{BB962C8B-B14F-4D97-AF65-F5344CB8AC3E}">
        <p14:creationId xmlns:p14="http://schemas.microsoft.com/office/powerpoint/2010/main" val="383426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Reviews Are Trusted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1553" b="-11553"/>
          <a:stretch>
            <a:fillRect/>
          </a:stretch>
        </p:blipFill>
        <p:spPr>
          <a:xfrm>
            <a:off x="1253735" y="1384961"/>
            <a:ext cx="6647026" cy="3655608"/>
          </a:xfrm>
        </p:spPr>
      </p:pic>
      <p:sp>
        <p:nvSpPr>
          <p:cNvPr id="7" name="TextBox 6"/>
          <p:cNvSpPr txBox="1"/>
          <p:nvPr/>
        </p:nvSpPr>
        <p:spPr>
          <a:xfrm>
            <a:off x="947230" y="4889903"/>
            <a:ext cx="6953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72</a:t>
            </a:r>
            <a:r>
              <a:rPr lang="en-US" sz="2400" b="1" dirty="0" smtClean="0"/>
              <a:t>%</a:t>
            </a:r>
            <a:r>
              <a:rPr lang="en-US" sz="2400" dirty="0" smtClean="0"/>
              <a:t> of consumers trust online reviews as much as recommendations from friends and family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32339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Anderson, M. “Local Consumer Review Survey.” 2012; Available from: http://</a:t>
            </a:r>
            <a:r>
              <a:rPr lang="en-US" sz="1200" dirty="0" err="1" smtClean="0"/>
              <a:t>searchengineland.com</a:t>
            </a:r>
            <a:r>
              <a:rPr lang="en-US" sz="1200" dirty="0" smtClean="0"/>
              <a:t>/study-72-of-consumers-trust-online-reviews-as-much-as-personal-recommendations-114152.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995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Reviews Are Influential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7230" y="4889903"/>
            <a:ext cx="6953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 </a:t>
            </a:r>
            <a:r>
              <a:rPr lang="en-US" sz="2400" dirty="0" smtClean="0"/>
              <a:t>out of </a:t>
            </a:r>
            <a:r>
              <a:rPr lang="en-US" sz="3600" b="1" dirty="0" smtClean="0"/>
              <a:t>5 </a:t>
            </a:r>
            <a:r>
              <a:rPr lang="en-US" sz="2400" dirty="0" smtClean="0"/>
              <a:t>consumers have reversed a purchase decision based on negative online reviews.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32339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/>
              <a:t>“Online Influence Trend Tracker.” Cone Communications, 2011; Available from: http://</a:t>
            </a:r>
            <a:r>
              <a:rPr lang="en-US" sz="1200" dirty="0" err="1"/>
              <a:t>www.conecomm.com</a:t>
            </a:r>
            <a:r>
              <a:rPr lang="en-US" sz="1200" dirty="0"/>
              <a:t>/2011coneonlineinfluencetrendtracker.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6392" b="-16392"/>
          <a:stretch>
            <a:fillRect/>
          </a:stretch>
        </p:blipFill>
        <p:spPr>
          <a:xfrm>
            <a:off x="1221903" y="1600200"/>
            <a:ext cx="6678858" cy="3673115"/>
          </a:xfrm>
        </p:spPr>
      </p:pic>
    </p:spTree>
    <p:extLst>
      <p:ext uri="{BB962C8B-B14F-4D97-AF65-F5344CB8AC3E}">
        <p14:creationId xmlns:p14="http://schemas.microsoft.com/office/powerpoint/2010/main" val="166653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Reviews Are Under-Represented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7230" y="5305401"/>
            <a:ext cx="6953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Unhappy customers tell an average of </a:t>
            </a:r>
            <a:r>
              <a:rPr lang="en-US" sz="2400" b="1" dirty="0" smtClean="0"/>
              <a:t>24 </a:t>
            </a:r>
            <a:r>
              <a:rPr lang="en-US" sz="2400" dirty="0" smtClean="0"/>
              <a:t>people about their experience; happy ones tell </a:t>
            </a:r>
            <a:r>
              <a:rPr lang="en-US" sz="2400" b="1" dirty="0" smtClean="0"/>
              <a:t>15</a:t>
            </a:r>
            <a:r>
              <a:rPr lang="en-US" sz="2400" dirty="0" smtClean="0"/>
              <a:t> people.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32339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i="1" dirty="0"/>
              <a:t>American Express® Global Customer Service Barometer</a:t>
            </a:r>
            <a:r>
              <a:rPr lang="en-US" sz="1200" dirty="0"/>
              <a:t>. 2012; Available from: http://</a:t>
            </a:r>
            <a:r>
              <a:rPr lang="en-US" sz="1200" dirty="0" err="1"/>
              <a:t>about.americanexpress.com</a:t>
            </a:r>
            <a:r>
              <a:rPr lang="en-US" sz="1200" dirty="0"/>
              <a:t>/news/</a:t>
            </a:r>
            <a:r>
              <a:rPr lang="en-US" sz="1200" dirty="0" err="1"/>
              <a:t>pr</a:t>
            </a:r>
            <a:r>
              <a:rPr lang="en-US" sz="1200" dirty="0"/>
              <a:t>/2012/</a:t>
            </a:r>
            <a:r>
              <a:rPr lang="en-US" sz="1200" dirty="0" err="1"/>
              <a:t>gcsb.aspx</a:t>
            </a:r>
            <a:r>
              <a:rPr lang="en-US" sz="1200" dirty="0"/>
              <a:t>.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385" r="-5385"/>
          <a:stretch>
            <a:fillRect/>
          </a:stretch>
        </p:blipFill>
        <p:spPr>
          <a:xfrm>
            <a:off x="1469014" y="1600201"/>
            <a:ext cx="6194939" cy="3406978"/>
          </a:xfrm>
        </p:spPr>
      </p:pic>
    </p:spTree>
    <p:extLst>
      <p:ext uri="{BB962C8B-B14F-4D97-AF65-F5344CB8AC3E}">
        <p14:creationId xmlns:p14="http://schemas.microsoft.com/office/powerpoint/2010/main" val="38366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Reviews Are Waiting to Happen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7230" y="5044194"/>
            <a:ext cx="6953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90% </a:t>
            </a:r>
            <a:r>
              <a:rPr lang="en-US" sz="2400" dirty="0" smtClean="0"/>
              <a:t>of typical U.S. consumers read online reviews; </a:t>
            </a:r>
            <a:r>
              <a:rPr lang="en-US" sz="2400" b="1" dirty="0" smtClean="0"/>
              <a:t>6% </a:t>
            </a:r>
            <a:r>
              <a:rPr lang="en-US" sz="2400" dirty="0" smtClean="0"/>
              <a:t>write them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32339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/>
              <a:t>“Local business reviews are the digital version of word-of-mouth advertising.” Local Viewpoints, 2013; Available from: https://</a:t>
            </a:r>
            <a:r>
              <a:rPr lang="en-US" sz="1200" dirty="0" err="1"/>
              <a:t>local.viewpoints.com</a:t>
            </a:r>
            <a:r>
              <a:rPr lang="en-US" sz="1200" dirty="0"/>
              <a:t>/customer-feedback-stats.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1084" b="-11084"/>
          <a:stretch>
            <a:fillRect/>
          </a:stretch>
        </p:blipFill>
        <p:spPr>
          <a:xfrm>
            <a:off x="1232206" y="1353066"/>
            <a:ext cx="6711611" cy="3691128"/>
          </a:xfrm>
        </p:spPr>
      </p:pic>
    </p:spTree>
    <p:extLst>
      <p:ext uri="{BB962C8B-B14F-4D97-AF65-F5344CB8AC3E}">
        <p14:creationId xmlns:p14="http://schemas.microsoft.com/office/powerpoint/2010/main" val="107928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Reasons Your Happy Customers Don’t Already Write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“Writing reviews is too tedious”</a:t>
            </a:r>
          </a:p>
          <a:p>
            <a:pPr lvl="0"/>
            <a:r>
              <a:rPr lang="en-US" dirty="0"/>
              <a:t>“I forgot to write the review”</a:t>
            </a:r>
          </a:p>
          <a:p>
            <a:pPr lvl="0"/>
            <a:r>
              <a:rPr lang="en-US" dirty="0" smtClean="0"/>
              <a:t>“I have no time”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2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Convert More Happy Customers Into Reviewers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Remind </a:t>
            </a:r>
            <a:r>
              <a:rPr lang="en-US" dirty="0" smtClean="0"/>
              <a:t>them </a:t>
            </a:r>
            <a:r>
              <a:rPr lang="en-US" dirty="0"/>
              <a:t>to write a review</a:t>
            </a:r>
          </a:p>
          <a:p>
            <a:pPr lvl="0"/>
            <a:r>
              <a:rPr lang="en-US" dirty="0"/>
              <a:t>Make the process easier</a:t>
            </a:r>
          </a:p>
          <a:p>
            <a:pPr lvl="0"/>
            <a:r>
              <a:rPr lang="en-US" dirty="0"/>
              <a:t>Avail them of it during their downtime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6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A “Review Funnel”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810" r="-24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6150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441</Words>
  <Application>Microsoft Office PowerPoint</Application>
  <PresentationFormat>On-screen Show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Customer Reviews As a Marketing Channel</vt:lpstr>
      <vt:lpstr>Almost Everyone Reads Reviews</vt:lpstr>
      <vt:lpstr>Reviews Are Trusted</vt:lpstr>
      <vt:lpstr>Reviews Are Influential</vt:lpstr>
      <vt:lpstr>Good Reviews Are Under-Represented</vt:lpstr>
      <vt:lpstr>Good Reviews Are Waiting to Happen</vt:lpstr>
      <vt:lpstr>Top Reasons Your Happy Customers Don’t Already Write Reviews</vt:lpstr>
      <vt:lpstr>How to Convert More Happy Customers Into Reviewers</vt:lpstr>
      <vt:lpstr>Solution: A “Review Funnel”</vt:lpstr>
      <vt:lpstr>How a Review Funnel Works</vt:lpstr>
      <vt:lpstr>Use multiple channels to drive customers into the funnel</vt:lpstr>
      <vt:lpstr>Example email drip campaign</vt:lpstr>
      <vt:lpstr>PowerPoint Presentation</vt:lpstr>
      <vt:lpstr>Convert customers into reviewers</vt:lpstr>
      <vt:lpstr>PowerPoint Presentation</vt:lpstr>
      <vt:lpstr>PowerPoint Presentation</vt:lpstr>
      <vt:lpstr>PowerPoint Presentation</vt:lpstr>
      <vt:lpstr>Identify unhappy customers before they write a review</vt:lpstr>
      <vt:lpstr>Monitor and respond to reviews; amplify your latest and greatest!</vt:lpstr>
    </vt:vector>
  </TitlesOfParts>
  <Company>Healthkick.com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Reviews As a Marketing Channel</dc:title>
  <dc:creator>Jonathan Hall</dc:creator>
  <cp:lastModifiedBy>pete</cp:lastModifiedBy>
  <cp:revision>21</cp:revision>
  <dcterms:created xsi:type="dcterms:W3CDTF">2013-08-19T22:12:24Z</dcterms:created>
  <dcterms:modified xsi:type="dcterms:W3CDTF">2016-12-14T21:52:24Z</dcterms:modified>
</cp:coreProperties>
</file>